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63" r:id="rId3"/>
    <p:sldId id="265" r:id="rId4"/>
    <p:sldId id="266" r:id="rId5"/>
    <p:sldId id="267" r:id="rId6"/>
    <p:sldId id="268" r:id="rId7"/>
    <p:sldId id="275" r:id="rId8"/>
    <p:sldId id="276" r:id="rId9"/>
    <p:sldId id="282" r:id="rId10"/>
    <p:sldId id="283" r:id="rId11"/>
    <p:sldId id="284" r:id="rId12"/>
    <p:sldId id="287" r:id="rId13"/>
    <p:sldId id="288" r:id="rId14"/>
    <p:sldId id="291" r:id="rId15"/>
    <p:sldId id="290" r:id="rId16"/>
    <p:sldId id="292" r:id="rId17"/>
    <p:sldId id="293" r:id="rId18"/>
    <p:sldId id="295" r:id="rId19"/>
    <p:sldId id="297" r:id="rId20"/>
    <p:sldId id="301" r:id="rId21"/>
    <p:sldId id="300" r:id="rId22"/>
  </p:sldIdLst>
  <p:sldSz cx="8999538" cy="8999538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5" userDrawn="1">
          <p15:clr>
            <a:srgbClr val="747775"/>
          </p15:clr>
        </p15:guide>
        <p15:guide id="2" pos="283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671"/>
    <a:srgbClr val="4E8F00"/>
    <a:srgbClr val="B1C7A4"/>
    <a:srgbClr val="BDC9B7"/>
    <a:srgbClr val="FFFFFF"/>
    <a:srgbClr val="CDCDCD"/>
    <a:srgbClr val="77B255"/>
    <a:srgbClr val="004A53"/>
    <a:srgbClr val="595959"/>
    <a:srgbClr val="F45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/>
    <p:restoredTop sz="94558"/>
  </p:normalViewPr>
  <p:slideViewPr>
    <p:cSldViewPr snapToGrid="0">
      <p:cViewPr varScale="1">
        <p:scale>
          <a:sx n="92" d="100"/>
          <a:sy n="92" d="100"/>
        </p:scale>
        <p:origin x="2192" y="176"/>
      </p:cViewPr>
      <p:guideLst>
        <p:guide orient="horz" pos="2835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484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197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9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168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777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090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29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90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19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9442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82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95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64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63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26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1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597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706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6783" y="1302776"/>
            <a:ext cx="8385987" cy="3591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6776" y="4958845"/>
            <a:ext cx="8385987" cy="138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06776" y="1935378"/>
            <a:ext cx="8385987" cy="3435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06776" y="5515421"/>
            <a:ext cx="8385987" cy="2275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06776" y="3763325"/>
            <a:ext cx="8385987" cy="147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393670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756055" y="2016476"/>
            <a:ext cx="393670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06775" y="972129"/>
            <a:ext cx="2763638" cy="132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06775" y="2431372"/>
            <a:ext cx="2763638" cy="5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82505" y="787624"/>
            <a:ext cx="6267198" cy="715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499769" y="-219"/>
            <a:ext cx="4499769" cy="8999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9966" tIns="159966" rIns="159966" bIns="15996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1305" y="2157676"/>
            <a:ext cx="3981292" cy="259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1305" y="4904517"/>
            <a:ext cx="3981292" cy="216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861463" y="1266909"/>
            <a:ext cx="3776381" cy="646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59997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06776" y="3763324"/>
            <a:ext cx="8385987" cy="1472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06775" y="7402202"/>
            <a:ext cx="5904028" cy="105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39998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06776" y="1935379"/>
            <a:ext cx="8385987" cy="34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06776" y="5515422"/>
            <a:ext cx="8385987" cy="22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393670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756055" y="2016476"/>
            <a:ext cx="393670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6775" y="972128"/>
            <a:ext cx="2763638" cy="132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06775" y="2431371"/>
            <a:ext cx="2763638" cy="5562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82505" y="787624"/>
            <a:ext cx="6267198" cy="7157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499769" y="-219"/>
            <a:ext cx="4499769" cy="8999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9966" tIns="159966" rIns="159966" bIns="1599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1305" y="2157676"/>
            <a:ext cx="3981292" cy="2593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1305" y="4904516"/>
            <a:ext cx="3981292" cy="2161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861463" y="1266908"/>
            <a:ext cx="3776381" cy="6465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5999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06775" y="7402201"/>
            <a:ext cx="5904028" cy="1058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39998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750">
                <a:solidFill>
                  <a:schemeClr val="dk2"/>
                </a:solidFill>
              </a:defRPr>
            </a:lvl1pPr>
            <a:lvl2pPr lvl="1" algn="r">
              <a:buNone/>
              <a:defRPr sz="1750">
                <a:solidFill>
                  <a:schemeClr val="dk2"/>
                </a:solidFill>
              </a:defRPr>
            </a:lvl2pPr>
            <a:lvl3pPr lvl="2" algn="r">
              <a:buNone/>
              <a:defRPr sz="1750">
                <a:solidFill>
                  <a:schemeClr val="dk2"/>
                </a:solidFill>
              </a:defRPr>
            </a:lvl3pPr>
            <a:lvl4pPr lvl="3" algn="r">
              <a:buNone/>
              <a:defRPr sz="1750">
                <a:solidFill>
                  <a:schemeClr val="dk2"/>
                </a:solidFill>
              </a:defRPr>
            </a:lvl4pPr>
            <a:lvl5pPr lvl="4" algn="r">
              <a:buNone/>
              <a:defRPr sz="1750">
                <a:solidFill>
                  <a:schemeClr val="dk2"/>
                </a:solidFill>
              </a:defRPr>
            </a:lvl5pPr>
            <a:lvl6pPr lvl="5" algn="r">
              <a:buNone/>
              <a:defRPr sz="1750">
                <a:solidFill>
                  <a:schemeClr val="dk2"/>
                </a:solidFill>
              </a:defRPr>
            </a:lvl6pPr>
            <a:lvl7pPr lvl="6" algn="r">
              <a:buNone/>
              <a:defRPr sz="1750">
                <a:solidFill>
                  <a:schemeClr val="dk2"/>
                </a:solidFill>
              </a:defRPr>
            </a:lvl7pPr>
            <a:lvl8pPr lvl="7" algn="r">
              <a:buNone/>
              <a:defRPr sz="1750">
                <a:solidFill>
                  <a:schemeClr val="dk2"/>
                </a:solidFill>
              </a:defRPr>
            </a:lvl8pPr>
            <a:lvl9pPr lvl="8" algn="r">
              <a:buNone/>
              <a:defRPr sz="1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ritikseth/fruit-and-vegetable-image-recogni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datasets/misrakahmed/vegetable-image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25F7D4-B3FD-57DF-9B02-B09AC79A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3" y="2590800"/>
            <a:ext cx="6505720" cy="6505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02591-6191-3410-D991-5264E3DF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7391" y="1197654"/>
            <a:ext cx="6365028" cy="6365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F15E52-7649-813D-D6D2-F268052A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61" y="407945"/>
            <a:ext cx="3578442" cy="3578442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8539C242-56A5-9394-25CF-2CF9584D9D90}"/>
              </a:ext>
            </a:extLst>
          </p:cNvPr>
          <p:cNvSpPr>
            <a:spLocks noChangeAspect="1"/>
          </p:cNvSpPr>
          <p:nvPr/>
        </p:nvSpPr>
        <p:spPr>
          <a:xfrm rot="18808537">
            <a:off x="4878508" y="1194672"/>
            <a:ext cx="1655999" cy="1655999"/>
          </a:xfrm>
          <a:prstGeom prst="plus">
            <a:avLst>
              <a:gd name="adj" fmla="val 386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8" name="Picture 17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8613799E-4E67-09E1-FFEE-F7F569067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4645073"/>
            <a:ext cx="1214751" cy="902239"/>
          </a:xfrm>
          <a:prstGeom prst="roundRect">
            <a:avLst/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AA2108-603F-015F-2207-D20F176DC794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BEB217-DD57-9E2D-0E49-E650BF903E44}"/>
              </a:ext>
            </a:extLst>
          </p:cNvPr>
          <p:cNvSpPr>
            <a:spLocks/>
          </p:cNvSpPr>
          <p:nvPr/>
        </p:nvSpPr>
        <p:spPr>
          <a:xfrm>
            <a:off x="3325468" y="2613600"/>
            <a:ext cx="2332800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D77B814-396C-8233-8D86-B61F9BFC5C7B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35333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27C07C1-DAE5-D25F-B3BF-1BA498964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3597529"/>
            <a:ext cx="2548934" cy="1949784"/>
          </a:xfrm>
          <a:prstGeom prst="roundRect">
            <a:avLst>
              <a:gd name="adj" fmla="val 7767"/>
            </a:avLst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370ED-BD56-9632-64A4-B81ADC264508}"/>
              </a:ext>
            </a:extLst>
          </p:cNvPr>
          <p:cNvSpPr txBox="1"/>
          <p:nvPr/>
        </p:nvSpPr>
        <p:spPr>
          <a:xfrm>
            <a:off x="3239959" y="4095366"/>
            <a:ext cx="23956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Potatoes are the most consumed vegetables in the world! They're even more popular than tomatoes!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62FC944-6285-FBDE-1313-8DA11C7616CA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38027E2-2AC3-1A48-A40C-C05BE13B14FB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244890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5" name="Picture 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80A2D74-6234-39A8-EFC7-7E4E20E4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4645073"/>
            <a:ext cx="1214751" cy="902239"/>
          </a:xfrm>
          <a:prstGeom prst="roundRect">
            <a:avLst/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DF9722-E928-3E11-5C46-1A1315A6CFE6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E45606-A41D-1020-9675-6AB00A9B0581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38AC33-6D01-50C0-37B4-84A735F178A1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349853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3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5" name="Picture 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80A2D74-6234-39A8-EFC7-7E4E20E4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DF9722-E928-3E11-5C46-1A1315A6CFE6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E45606-A41D-1020-9675-6AB00A9B0581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38AC33-6D01-50C0-37B4-84A735F178A1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ACF67B-1FAC-D941-940D-B568D1E76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9" t="30842" r="8947" b="31063"/>
          <a:stretch/>
        </p:blipFill>
        <p:spPr>
          <a:xfrm>
            <a:off x="2866912" y="4614604"/>
            <a:ext cx="3265714" cy="15327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360CEF-7841-286F-F29E-B1FA0EEE491F}"/>
              </a:ext>
            </a:extLst>
          </p:cNvPr>
          <p:cNvSpPr txBox="1"/>
          <p:nvPr/>
        </p:nvSpPr>
        <p:spPr>
          <a:xfrm>
            <a:off x="3802822" y="3725505"/>
            <a:ext cx="13748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b="1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Once upon a time, there was a sprightly young potato called Pete…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3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A501D6-90E7-3E52-DC55-44B0350C9EED}"/>
              </a:ext>
            </a:extLst>
          </p:cNvPr>
          <p:cNvSpPr>
            <a:spLocks noChangeAspect="1"/>
          </p:cNvSpPr>
          <p:nvPr/>
        </p:nvSpPr>
        <p:spPr>
          <a:xfrm>
            <a:off x="2986734" y="3624038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Historical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D0FBA1-0867-F9D4-BA5C-E524E48B1166}"/>
              </a:ext>
            </a:extLst>
          </p:cNvPr>
          <p:cNvSpPr>
            <a:spLocks noChangeAspect="1"/>
          </p:cNvSpPr>
          <p:nvPr/>
        </p:nvSpPr>
        <p:spPr>
          <a:xfrm>
            <a:off x="2986734" y="4106889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Cultural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7579C7-8E4B-7869-0B46-812739582449}"/>
              </a:ext>
            </a:extLst>
          </p:cNvPr>
          <p:cNvSpPr>
            <a:spLocks noChangeAspect="1"/>
          </p:cNvSpPr>
          <p:nvPr/>
        </p:nvSpPr>
        <p:spPr>
          <a:xfrm>
            <a:off x="2986734" y="4589740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Health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D498A7F-AD52-0E66-21E5-0D8997FA5B2A}"/>
              </a:ext>
            </a:extLst>
          </p:cNvPr>
          <p:cNvSpPr>
            <a:spLocks noChangeAspect="1"/>
          </p:cNvSpPr>
          <p:nvPr/>
        </p:nvSpPr>
        <p:spPr>
          <a:xfrm>
            <a:off x="2986734" y="5072591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C836D11-555A-EDC2-4304-250744A1BF4D}"/>
              </a:ext>
            </a:extLst>
          </p:cNvPr>
          <p:cNvSpPr>
            <a:spLocks noChangeAspect="1"/>
          </p:cNvSpPr>
          <p:nvPr/>
        </p:nvSpPr>
        <p:spPr>
          <a:xfrm>
            <a:off x="2986734" y="5555442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97174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A501D6-90E7-3E52-DC55-44B0350C9EED}"/>
              </a:ext>
            </a:extLst>
          </p:cNvPr>
          <p:cNvSpPr>
            <a:spLocks noChangeAspect="1"/>
          </p:cNvSpPr>
          <p:nvPr/>
        </p:nvSpPr>
        <p:spPr>
          <a:xfrm>
            <a:off x="2986734" y="3624038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Historical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D0FBA1-0867-F9D4-BA5C-E524E48B1166}"/>
              </a:ext>
            </a:extLst>
          </p:cNvPr>
          <p:cNvSpPr>
            <a:spLocks noChangeAspect="1"/>
          </p:cNvSpPr>
          <p:nvPr/>
        </p:nvSpPr>
        <p:spPr>
          <a:xfrm>
            <a:off x="2986734" y="4106889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Cultural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7579C7-8E4B-7869-0B46-812739582449}"/>
              </a:ext>
            </a:extLst>
          </p:cNvPr>
          <p:cNvSpPr>
            <a:spLocks noChangeAspect="1"/>
          </p:cNvSpPr>
          <p:nvPr/>
        </p:nvSpPr>
        <p:spPr>
          <a:xfrm>
            <a:off x="2986734" y="4589740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Health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D498A7F-AD52-0E66-21E5-0D8997FA5B2A}"/>
              </a:ext>
            </a:extLst>
          </p:cNvPr>
          <p:cNvSpPr>
            <a:spLocks noChangeAspect="1"/>
          </p:cNvSpPr>
          <p:nvPr/>
        </p:nvSpPr>
        <p:spPr>
          <a:xfrm>
            <a:off x="2986734" y="5072591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C836D11-555A-EDC2-4304-250744A1BF4D}"/>
              </a:ext>
            </a:extLst>
          </p:cNvPr>
          <p:cNvSpPr>
            <a:spLocks noChangeAspect="1"/>
          </p:cNvSpPr>
          <p:nvPr/>
        </p:nvSpPr>
        <p:spPr>
          <a:xfrm>
            <a:off x="2986734" y="5555442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BB705-B067-99D3-B37A-575B5769FD59}"/>
              </a:ext>
            </a:extLst>
          </p:cNvPr>
          <p:cNvSpPr txBox="1"/>
          <p:nvPr/>
        </p:nvSpPr>
        <p:spPr>
          <a:xfrm>
            <a:off x="4222755" y="4095366"/>
            <a:ext cx="13748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Potato was among the first vegetables to be grown in space.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C35F0D-4C36-DF06-1CAA-B36DAFD5398B}"/>
              </a:ext>
            </a:extLst>
          </p:cNvPr>
          <p:cNvGrpSpPr/>
          <p:nvPr/>
        </p:nvGrpSpPr>
        <p:grpSpPr>
          <a:xfrm>
            <a:off x="2621943" y="6232786"/>
            <a:ext cx="1180801" cy="1047025"/>
            <a:chOff x="2349156" y="6404086"/>
            <a:chExt cx="1180801" cy="1047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252AF5-ADEA-9C01-7D1B-57BCEC90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750774">
              <a:off x="2349156" y="6404086"/>
              <a:ext cx="1047025" cy="10470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0DA7FA-B4DB-CA58-6037-C5F29D3A5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58652" flipV="1">
              <a:off x="3077580" y="6524335"/>
              <a:ext cx="452377" cy="452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65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05E-6 3.08696E-7 L 0.29529 -0.49303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5" y="-246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CE3C-DD2A-1411-97F7-06899D512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60" t="29321" r="29718" b="29321"/>
          <a:stretch/>
        </p:blipFill>
        <p:spPr>
          <a:xfrm>
            <a:off x="3362503" y="4267353"/>
            <a:ext cx="566737" cy="584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136B85-047A-1367-74EF-B1F6064580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53" t="29924" r="24746" b="26542"/>
          <a:stretch/>
        </p:blipFill>
        <p:spPr>
          <a:xfrm rot="334636">
            <a:off x="3068684" y="3914359"/>
            <a:ext cx="809836" cy="657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A96A36-B348-08DB-CB8F-47713E0B37FD}"/>
              </a:ext>
            </a:extLst>
          </p:cNvPr>
          <p:cNvSpPr txBox="1"/>
          <p:nvPr/>
        </p:nvSpPr>
        <p:spPr>
          <a:xfrm>
            <a:off x="3897309" y="4189212"/>
            <a:ext cx="18664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Potato Frittata</a:t>
            </a:r>
          </a:p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Heat oil in a pan over medium heat. Add diced potato and cook until tender…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45BFA-027E-4759-7417-0D9AA19C7C1F}"/>
              </a:ext>
            </a:extLst>
          </p:cNvPr>
          <p:cNvGrpSpPr/>
          <p:nvPr/>
        </p:nvGrpSpPr>
        <p:grpSpPr>
          <a:xfrm>
            <a:off x="581297" y="7805057"/>
            <a:ext cx="2076974" cy="790303"/>
            <a:chOff x="581297" y="7805057"/>
            <a:chExt cx="2076974" cy="79030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E4E05F8-96C1-6CFE-C05F-3A14280BCBF4}"/>
                </a:ext>
              </a:extLst>
            </p:cNvPr>
            <p:cNvSpPr/>
            <p:nvPr/>
          </p:nvSpPr>
          <p:spPr>
            <a:xfrm>
              <a:off x="581297" y="7805057"/>
              <a:ext cx="2076974" cy="790303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EA9601-425F-D5BF-36BB-632136DABBB2}"/>
                </a:ext>
              </a:extLst>
            </p:cNvPr>
            <p:cNvSpPr txBox="1"/>
            <p:nvPr/>
          </p:nvSpPr>
          <p:spPr>
            <a:xfrm>
              <a:off x="742781" y="8000153"/>
              <a:ext cx="1782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86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4489E18-2B7B-C588-7137-05D6044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C6481A8-6BF1-514E-813B-FF5D90FE6DA7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FBE6D4F-AF7D-0582-349B-A7B73C04CF2F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185F82-CABA-FCFB-5ACA-47C460A888CA}"/>
              </a:ext>
            </a:extLst>
          </p:cNvPr>
          <p:cNvSpPr/>
          <p:nvPr/>
        </p:nvSpPr>
        <p:spPr>
          <a:xfrm>
            <a:off x="1929748" y="1191854"/>
            <a:ext cx="4864269" cy="6316386"/>
          </a:xfrm>
          <a:prstGeom prst="rect">
            <a:avLst/>
          </a:prstGeom>
          <a:solidFill>
            <a:srgbClr val="004A5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5B4B5-F40C-B1E1-7B09-DA273925D185}"/>
              </a:ext>
            </a:extLst>
          </p:cNvPr>
          <p:cNvSpPr txBox="1"/>
          <p:nvPr/>
        </p:nvSpPr>
        <p:spPr>
          <a:xfrm>
            <a:off x="319141" y="1302775"/>
            <a:ext cx="8361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7B255"/>
                </a:solidFill>
              </a:rPr>
              <a:t>HOW DID THE MODEL KNOW </a:t>
            </a:r>
            <a:r>
              <a:rPr lang="en-US" sz="4800" b="1" dirty="0">
                <a:solidFill>
                  <a:schemeClr val="bg1"/>
                </a:solidFill>
              </a:rPr>
              <a:t>IT WAS A POTATO AND NOT AN ONION?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574032-96B9-C7D2-0E1C-06C6DE30E30A}"/>
              </a:ext>
            </a:extLst>
          </p:cNvPr>
          <p:cNvCxnSpPr/>
          <p:nvPr/>
        </p:nvCxnSpPr>
        <p:spPr>
          <a:xfrm flipV="1">
            <a:off x="3961103" y="4198458"/>
            <a:ext cx="400780" cy="66148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8E018E-0D42-E555-8E9B-2AD4FE5CF64C}"/>
              </a:ext>
            </a:extLst>
          </p:cNvPr>
          <p:cNvCxnSpPr/>
          <p:nvPr/>
        </p:nvCxnSpPr>
        <p:spPr>
          <a:xfrm>
            <a:off x="4361883" y="4194567"/>
            <a:ext cx="525293" cy="10116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7D09-9592-7D16-284E-D906F382C3B7}"/>
              </a:ext>
            </a:extLst>
          </p:cNvPr>
          <p:cNvCxnSpPr/>
          <p:nvPr/>
        </p:nvCxnSpPr>
        <p:spPr>
          <a:xfrm>
            <a:off x="4887176" y="4295734"/>
            <a:ext cx="408562" cy="25681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8B27-E50B-57E1-F836-7DCE83A9FD1A}"/>
              </a:ext>
            </a:extLst>
          </p:cNvPr>
          <p:cNvCxnSpPr/>
          <p:nvPr/>
        </p:nvCxnSpPr>
        <p:spPr>
          <a:xfrm>
            <a:off x="5303520" y="4556436"/>
            <a:ext cx="147860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C018A-8228-739F-910C-8D2E8A0C1358}"/>
              </a:ext>
            </a:extLst>
          </p:cNvPr>
          <p:cNvCxnSpPr/>
          <p:nvPr/>
        </p:nvCxnSpPr>
        <p:spPr>
          <a:xfrm>
            <a:off x="5455271" y="4801573"/>
            <a:ext cx="73931" cy="412453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D969CF-C2DA-0271-EE3B-AF8F76136F24}"/>
              </a:ext>
            </a:extLst>
          </p:cNvPr>
          <p:cNvCxnSpPr/>
          <p:nvPr/>
        </p:nvCxnSpPr>
        <p:spPr>
          <a:xfrm flipH="1">
            <a:off x="5412470" y="5229590"/>
            <a:ext cx="105059" cy="25291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9D516-0115-E1F8-C92E-72D66E983DC6}"/>
              </a:ext>
            </a:extLst>
          </p:cNvPr>
          <p:cNvCxnSpPr/>
          <p:nvPr/>
        </p:nvCxnSpPr>
        <p:spPr>
          <a:xfrm flipH="1">
            <a:off x="5066165" y="5486400"/>
            <a:ext cx="342414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573CE9-E350-57FD-3D41-08BD10A9F8F7}"/>
              </a:ext>
            </a:extLst>
          </p:cNvPr>
          <p:cNvCxnSpPr/>
          <p:nvPr/>
        </p:nvCxnSpPr>
        <p:spPr>
          <a:xfrm flipH="1">
            <a:off x="4416357" y="5723755"/>
            <a:ext cx="653699" cy="7782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3FBB7A-EE93-93B6-4836-905F6AD6CFB9}"/>
              </a:ext>
            </a:extLst>
          </p:cNvPr>
          <p:cNvCxnSpPr/>
          <p:nvPr/>
        </p:nvCxnSpPr>
        <p:spPr>
          <a:xfrm flipH="1" flipV="1">
            <a:off x="3797678" y="5591459"/>
            <a:ext cx="607006" cy="21011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391F51-BA29-2BD4-8A58-AF0D14EA3269}"/>
              </a:ext>
            </a:extLst>
          </p:cNvPr>
          <p:cNvCxnSpPr/>
          <p:nvPr/>
        </p:nvCxnSpPr>
        <p:spPr>
          <a:xfrm flipH="1" flipV="1">
            <a:off x="3571997" y="5342431"/>
            <a:ext cx="206226" cy="237355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E058B7-57CB-37D0-41CF-04767E8B00A2}"/>
              </a:ext>
            </a:extLst>
          </p:cNvPr>
          <p:cNvCxnSpPr/>
          <p:nvPr/>
        </p:nvCxnSpPr>
        <p:spPr>
          <a:xfrm flipH="1" flipV="1">
            <a:off x="3509740" y="5050601"/>
            <a:ext cx="77329" cy="29183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4624B7-4908-9C34-BDB2-425F1A77A182}"/>
              </a:ext>
            </a:extLst>
          </p:cNvPr>
          <p:cNvCxnSpPr/>
          <p:nvPr/>
        </p:nvCxnSpPr>
        <p:spPr>
          <a:xfrm flipV="1">
            <a:off x="3501957" y="4552545"/>
            <a:ext cx="136188" cy="50194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D9FE5C-8B10-4FAB-141D-886D0E2D3B90}"/>
              </a:ext>
            </a:extLst>
          </p:cNvPr>
          <p:cNvCxnSpPr/>
          <p:nvPr/>
        </p:nvCxnSpPr>
        <p:spPr>
          <a:xfrm flipV="1">
            <a:off x="3634254" y="4264606"/>
            <a:ext cx="326849" cy="28793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E0C1FD4-6BAC-BE7E-53E5-40FFE188002F}"/>
              </a:ext>
            </a:extLst>
          </p:cNvPr>
          <p:cNvSpPr/>
          <p:nvPr/>
        </p:nvSpPr>
        <p:spPr>
          <a:xfrm rot="981934">
            <a:off x="3526376" y="4255674"/>
            <a:ext cx="1953805" cy="1561337"/>
          </a:xfrm>
          <a:prstGeom prst="ellipse">
            <a:avLst/>
          </a:prstGeom>
          <a:solidFill>
            <a:srgbClr val="FF0000">
              <a:alpha val="1392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B1FEA-A19B-B576-8CD2-CD3FCC0E451A}"/>
              </a:ext>
            </a:extLst>
          </p:cNvPr>
          <p:cNvSpPr txBox="1"/>
          <p:nvPr/>
        </p:nvSpPr>
        <p:spPr>
          <a:xfrm>
            <a:off x="3257281" y="627287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image is a potato </a:t>
            </a:r>
            <a:r>
              <a:rPr lang="en-DE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🥔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212">
            <a:extLst>
              <a:ext uri="{FF2B5EF4-FFF2-40B4-BE49-F238E27FC236}">
                <a16:creationId xmlns:a16="http://schemas.microsoft.com/office/drawing/2014/main" id="{9A070BDC-B54B-66F6-521F-CFEF9941FB64}"/>
              </a:ext>
            </a:extLst>
          </p:cNvPr>
          <p:cNvSpPr txBox="1"/>
          <p:nvPr/>
        </p:nvSpPr>
        <p:spPr>
          <a:xfrm>
            <a:off x="3223275" y="-830997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98998C7D-7F67-F72A-5523-8D24C08380CC}"/>
              </a:ext>
            </a:extLst>
          </p:cNvPr>
          <p:cNvSpPr>
            <a:spLocks noChangeAspect="1"/>
          </p:cNvSpPr>
          <p:nvPr/>
        </p:nvSpPr>
        <p:spPr>
          <a:xfrm>
            <a:off x="-1108859" y="-2382740"/>
            <a:ext cx="11217254" cy="16368631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6A1352B5-7391-51F2-B1DE-53917A1B1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-2404962" y="-4495411"/>
            <a:ext cx="13809461" cy="16659562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FFA6E92-004A-BACE-B585-ED81148742F0}"/>
              </a:ext>
            </a:extLst>
          </p:cNvPr>
          <p:cNvSpPr txBox="1"/>
          <p:nvPr/>
        </p:nvSpPr>
        <p:spPr>
          <a:xfrm>
            <a:off x="314357" y="865158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Starting model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CAA4C7-3083-B79A-4723-F77AE4C8A97D}"/>
              </a:ext>
            </a:extLst>
          </p:cNvPr>
          <p:cNvSpPr txBox="1"/>
          <p:nvPr/>
        </p:nvSpPr>
        <p:spPr>
          <a:xfrm>
            <a:off x="314357" y="4507976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Pretrained model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90AB3F9-D3E2-B28B-F350-4E3360D099A8}"/>
              </a:ext>
            </a:extLst>
          </p:cNvPr>
          <p:cNvGrpSpPr/>
          <p:nvPr/>
        </p:nvGrpSpPr>
        <p:grpSpPr>
          <a:xfrm>
            <a:off x="678576" y="5358706"/>
            <a:ext cx="3644864" cy="2870200"/>
            <a:chOff x="844336" y="5653006"/>
            <a:chExt cx="3644864" cy="287020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81D5C11-A7C7-B730-AEDF-E4C618DE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336" y="5653006"/>
              <a:ext cx="3136900" cy="2870200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0118E7B-D69D-74BC-4100-DDDBDBCD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6381530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8735FD4-C6A0-0B50-A1CB-C14FD16A3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695310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2506A7-C119-EE1E-08C8-A76137958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752468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75C7F56-4204-D171-60E0-FA8455AC6302}"/>
                </a:ext>
              </a:extLst>
            </p:cNvPr>
            <p:cNvCxnSpPr>
              <a:endCxn id="146" idx="1"/>
            </p:cNvCxnSpPr>
            <p:nvPr/>
          </p:nvCxnSpPr>
          <p:spPr>
            <a:xfrm>
              <a:off x="3740753" y="6064370"/>
              <a:ext cx="517988" cy="356701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C5A087-8D47-17BF-2E92-290CB8CEDF32}"/>
                </a:ext>
              </a:extLst>
            </p:cNvPr>
            <p:cNvCxnSpPr>
              <a:endCxn id="146" idx="2"/>
            </p:cNvCxnSpPr>
            <p:nvPr/>
          </p:nvCxnSpPr>
          <p:spPr>
            <a:xfrm flipV="1">
              <a:off x="3740753" y="6516530"/>
              <a:ext cx="478447" cy="567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B04BFB3-46AB-421A-3EF7-3E17230E5A39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654008"/>
              <a:ext cx="452422" cy="5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C9C48DB-278F-E4B9-165B-92C872B2C667}"/>
                </a:ext>
              </a:extLst>
            </p:cNvPr>
            <p:cNvCxnSpPr>
              <a:endCxn id="146" idx="2"/>
            </p:cNvCxnSpPr>
            <p:nvPr/>
          </p:nvCxnSpPr>
          <p:spPr>
            <a:xfrm flipV="1">
              <a:off x="3758006" y="6516530"/>
              <a:ext cx="461194" cy="58120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31B7A6A-8AE5-4A78-6DAC-E78EE7BE0046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103063"/>
              <a:ext cx="452422" cy="55661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D73BFC1-0C81-AC9A-0578-E0C43D0B030A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 flipV="1">
              <a:off x="3753620" y="6611989"/>
              <a:ext cx="505121" cy="103806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4825175-D2D3-4407-B1F2-8E56D9540798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654008"/>
              <a:ext cx="452422" cy="567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CD9FF52-3806-92A2-C681-F7AA8D995890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3762392" y="7659682"/>
              <a:ext cx="456808" cy="49228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D17C40A-C467-9D7F-F274-B2FD4D134E80}"/>
                </a:ext>
              </a:extLst>
            </p:cNvPr>
            <p:cNvCxnSpPr>
              <a:endCxn id="147" idx="2"/>
            </p:cNvCxnSpPr>
            <p:nvPr/>
          </p:nvCxnSpPr>
          <p:spPr>
            <a:xfrm flipV="1">
              <a:off x="3762392" y="7088106"/>
              <a:ext cx="456808" cy="96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F169552-F765-78E0-3072-BF6ED4B09CB5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661671" y="6147965"/>
              <a:ext cx="557529" cy="151171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1E938AA-DE82-9411-4135-ECE9C52E8D53}"/>
              </a:ext>
            </a:extLst>
          </p:cNvPr>
          <p:cNvGrpSpPr/>
          <p:nvPr/>
        </p:nvGrpSpPr>
        <p:grpSpPr>
          <a:xfrm>
            <a:off x="1728885" y="1926980"/>
            <a:ext cx="1664677" cy="2042390"/>
            <a:chOff x="1128866" y="2094556"/>
            <a:chExt cx="1664677" cy="204239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BCB4F5-B6C6-C8C5-605C-D4429F505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2376620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3FA72AD-07DA-739A-08E1-59B65CD20F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294819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02BE8B2-0A65-FE80-3B62-6B807698E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351977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A4193F4-B308-E4C1-5B27-F8B92EA47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209455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FA1C30-B214-3C51-DAEA-901406343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266613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D39639-02AD-2BDD-2ADC-5C5F143AE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3237708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565A06E-9A7C-DEA8-87FC-45E34EC254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386694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859F1D-24EA-FDAC-70CB-060442CD4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543" y="2663583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0B05BD3-E835-DBB0-5943-A928224519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543" y="3235159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25F0AB8-0B80-C143-34EC-AB5DC6125AF2}"/>
                </a:ext>
              </a:extLst>
            </p:cNvPr>
            <p:cNvCxnSpPr>
              <a:stCxn id="172" idx="7"/>
              <a:endCxn id="175" idx="2"/>
            </p:cNvCxnSpPr>
            <p:nvPr/>
          </p:nvCxnSpPr>
          <p:spPr>
            <a:xfrm flipV="1">
              <a:off x="1359325" y="2229556"/>
              <a:ext cx="396075" cy="18660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D128C27-8A5A-76BD-00C7-B8E8612F3E97}"/>
                </a:ext>
              </a:extLst>
            </p:cNvPr>
            <p:cNvCxnSpPr>
              <a:stCxn id="175" idx="6"/>
              <a:endCxn id="179" idx="1"/>
            </p:cNvCxnSpPr>
            <p:nvPr/>
          </p:nvCxnSpPr>
          <p:spPr>
            <a:xfrm>
              <a:off x="2025400" y="2229556"/>
              <a:ext cx="537684" cy="47356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534015F-DD95-DCCC-6CA1-2F760B5EAAC4}"/>
                </a:ext>
              </a:extLst>
            </p:cNvPr>
            <p:cNvCxnSpPr>
              <a:stCxn id="172" idx="5"/>
              <a:endCxn id="176" idx="2"/>
            </p:cNvCxnSpPr>
            <p:nvPr/>
          </p:nvCxnSpPr>
          <p:spPr>
            <a:xfrm>
              <a:off x="1359325" y="2607079"/>
              <a:ext cx="396075" cy="19405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50228E7-C261-A776-E3EE-F9E57CFC8CBE}"/>
                </a:ext>
              </a:extLst>
            </p:cNvPr>
            <p:cNvCxnSpPr>
              <a:stCxn id="176" idx="6"/>
              <a:endCxn id="179" idx="2"/>
            </p:cNvCxnSpPr>
            <p:nvPr/>
          </p:nvCxnSpPr>
          <p:spPr>
            <a:xfrm flipV="1">
              <a:off x="2025400" y="2798583"/>
              <a:ext cx="498143" cy="254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653FC86-1144-7C96-DD87-D208AF3E985A}"/>
                </a:ext>
              </a:extLst>
            </p:cNvPr>
            <p:cNvCxnSpPr>
              <a:stCxn id="176" idx="5"/>
              <a:endCxn id="180" idx="2"/>
            </p:cNvCxnSpPr>
            <p:nvPr/>
          </p:nvCxnSpPr>
          <p:spPr>
            <a:xfrm>
              <a:off x="1985859" y="2896591"/>
              <a:ext cx="537684" cy="47356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B9C2A51-F2A3-15F2-7AD7-9D0749995175}"/>
                </a:ext>
              </a:extLst>
            </p:cNvPr>
            <p:cNvCxnSpPr>
              <a:stCxn id="173" idx="6"/>
              <a:endCxn id="176" idx="3"/>
            </p:cNvCxnSpPr>
            <p:nvPr/>
          </p:nvCxnSpPr>
          <p:spPr>
            <a:xfrm flipV="1">
              <a:off x="1398866" y="2896591"/>
              <a:ext cx="396075" cy="18660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B8F170A-B7F7-A880-6A58-27FA7E3AC1F2}"/>
                </a:ext>
              </a:extLst>
            </p:cNvPr>
            <p:cNvCxnSpPr>
              <a:stCxn id="173" idx="5"/>
              <a:endCxn id="177" idx="2"/>
            </p:cNvCxnSpPr>
            <p:nvPr/>
          </p:nvCxnSpPr>
          <p:spPr>
            <a:xfrm>
              <a:off x="1359325" y="3178655"/>
              <a:ext cx="396075" cy="19405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C713874-DF77-8DEC-FE25-44CA1836BE25}"/>
                </a:ext>
              </a:extLst>
            </p:cNvPr>
            <p:cNvCxnSpPr>
              <a:stCxn id="174" idx="6"/>
              <a:endCxn id="177" idx="2"/>
            </p:cNvCxnSpPr>
            <p:nvPr/>
          </p:nvCxnSpPr>
          <p:spPr>
            <a:xfrm flipV="1">
              <a:off x="1398866" y="3372708"/>
              <a:ext cx="356534" cy="28206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C962809-723D-6F81-DFFB-5DBF5E0D1904}"/>
                </a:ext>
              </a:extLst>
            </p:cNvPr>
            <p:cNvCxnSpPr>
              <a:stCxn id="174" idx="6"/>
              <a:endCxn id="178" idx="1"/>
            </p:cNvCxnSpPr>
            <p:nvPr/>
          </p:nvCxnSpPr>
          <p:spPr>
            <a:xfrm>
              <a:off x="1398866" y="3654772"/>
              <a:ext cx="396075" cy="25171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CEE8056-AEB4-E657-7FEB-89C1B5DC9E2C}"/>
                </a:ext>
              </a:extLst>
            </p:cNvPr>
            <p:cNvCxnSpPr>
              <a:stCxn id="178" idx="6"/>
              <a:endCxn id="180" idx="3"/>
            </p:cNvCxnSpPr>
            <p:nvPr/>
          </p:nvCxnSpPr>
          <p:spPr>
            <a:xfrm flipV="1">
              <a:off x="2025400" y="3465618"/>
              <a:ext cx="537684" cy="5363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C16C03D-1890-12EA-956C-E9929D5D8075}"/>
                </a:ext>
              </a:extLst>
            </p:cNvPr>
            <p:cNvCxnSpPr>
              <a:stCxn id="177" idx="6"/>
              <a:endCxn id="180" idx="2"/>
            </p:cNvCxnSpPr>
            <p:nvPr/>
          </p:nvCxnSpPr>
          <p:spPr>
            <a:xfrm flipV="1">
              <a:off x="2025400" y="3370159"/>
              <a:ext cx="498143" cy="254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507E143-368E-DF92-1DDF-CC074A9D95A1}"/>
                </a:ext>
              </a:extLst>
            </p:cNvPr>
            <p:cNvCxnSpPr>
              <a:stCxn id="177" idx="6"/>
              <a:endCxn id="179" idx="3"/>
            </p:cNvCxnSpPr>
            <p:nvPr/>
          </p:nvCxnSpPr>
          <p:spPr>
            <a:xfrm flipV="1">
              <a:off x="2025400" y="2894042"/>
              <a:ext cx="537684" cy="478666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C2F0701-6DCA-D290-5D1B-7C1D2588F74F}"/>
              </a:ext>
            </a:extLst>
          </p:cNvPr>
          <p:cNvSpPr txBox="1"/>
          <p:nvPr/>
        </p:nvSpPr>
        <p:spPr>
          <a:xfrm>
            <a:off x="1331888" y="816400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Frozen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13D731DC-D639-467C-033F-51AAAA9DD140}"/>
              </a:ext>
            </a:extLst>
          </p:cNvPr>
          <p:cNvSpPr/>
          <p:nvPr/>
        </p:nvSpPr>
        <p:spPr>
          <a:xfrm>
            <a:off x="5025743" y="1989877"/>
            <a:ext cx="3619664" cy="1473177"/>
          </a:xfrm>
          <a:prstGeom prst="roundRect">
            <a:avLst>
              <a:gd name="adj" fmla="val 27192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66B34F0-623C-3C77-5CD7-593A13275D7E}"/>
              </a:ext>
            </a:extLst>
          </p:cNvPr>
          <p:cNvSpPr/>
          <p:nvPr/>
        </p:nvSpPr>
        <p:spPr>
          <a:xfrm>
            <a:off x="5024070" y="6003063"/>
            <a:ext cx="3619664" cy="1473177"/>
          </a:xfrm>
          <a:prstGeom prst="roundRect">
            <a:avLst>
              <a:gd name="adj" fmla="val 25393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63929DC-F065-DDB1-BFC3-9EF6C8990E54}"/>
              </a:ext>
            </a:extLst>
          </p:cNvPr>
          <p:cNvSpPr txBox="1"/>
          <p:nvPr/>
        </p:nvSpPr>
        <p:spPr>
          <a:xfrm>
            <a:off x="2663307" y="816480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Unfrozen (15)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B728C07-CE34-5635-7EE1-92D2F650B393}"/>
              </a:ext>
            </a:extLst>
          </p:cNvPr>
          <p:cNvSpPr txBox="1"/>
          <p:nvPr/>
        </p:nvSpPr>
        <p:spPr>
          <a:xfrm>
            <a:off x="5042167" y="6317689"/>
            <a:ext cx="3583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Dataset</a:t>
            </a:r>
            <a:r>
              <a:rPr lang="en-US" sz="1800" dirty="0">
                <a:solidFill>
                  <a:schemeClr val="bg1"/>
                </a:solidFill>
              </a:rPr>
              <a:t>: 16 classes,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100 images per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Validation accuracy</a:t>
            </a:r>
            <a:r>
              <a:rPr lang="en-US" sz="1800" dirty="0">
                <a:solidFill>
                  <a:schemeClr val="bg1"/>
                </a:solidFill>
              </a:rPr>
              <a:t>: ~ 91%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B0DDDE3-4CAE-4DA8-513B-9FFFCF36280C}"/>
              </a:ext>
            </a:extLst>
          </p:cNvPr>
          <p:cNvSpPr txBox="1"/>
          <p:nvPr/>
        </p:nvSpPr>
        <p:spPr>
          <a:xfrm>
            <a:off x="5106629" y="2279320"/>
            <a:ext cx="358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Dataset</a:t>
            </a:r>
            <a:r>
              <a:rPr lang="en-US" sz="1800" dirty="0">
                <a:solidFill>
                  <a:schemeClr val="bg1"/>
                </a:solidFill>
              </a:rPr>
              <a:t>: 2 classes,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~1k images per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Validation accuracy</a:t>
            </a:r>
            <a:r>
              <a:rPr lang="en-US" sz="1800" dirty="0">
                <a:solidFill>
                  <a:schemeClr val="bg1"/>
                </a:solidFill>
              </a:rPr>
              <a:t>: ~ 75%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C4873449-B2F6-01C6-4D3D-2960A3277F80}"/>
              </a:ext>
            </a:extLst>
          </p:cNvPr>
          <p:cNvSpPr/>
          <p:nvPr/>
        </p:nvSpPr>
        <p:spPr>
          <a:xfrm>
            <a:off x="849265" y="5470090"/>
            <a:ext cx="1736613" cy="2664290"/>
          </a:xfrm>
          <a:prstGeom prst="roundRect">
            <a:avLst>
              <a:gd name="adj" fmla="val 12581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209" grpId="0"/>
      <p:bldP spid="223" grpId="0" animBg="1"/>
      <p:bldP spid="210" grpId="0"/>
      <p:bldP spid="211" grpId="0"/>
      <p:bldP spid="2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reamlit">
            <a:hlinkClick r:id="" action="ppaction://media"/>
            <a:extLst>
              <a:ext uri="{FF2B5EF4-FFF2-40B4-BE49-F238E27FC236}">
                <a16:creationId xmlns:a16="http://schemas.microsoft.com/office/drawing/2014/main" id="{1214DC1D-D62C-E113-D5E9-C7751ED40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867" r="18189"/>
          <a:stretch/>
        </p:blipFill>
        <p:spPr>
          <a:xfrm>
            <a:off x="2356626" y="1458185"/>
            <a:ext cx="6114100" cy="7173839"/>
          </a:xfrm>
          <a:prstGeom prst="roundRect">
            <a:avLst>
              <a:gd name="adj" fmla="val 6155"/>
            </a:avLst>
          </a:prstGeom>
          <a:ln w="889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3A9E7-6964-DFCF-F6B4-A7B2268B9229}"/>
              </a:ext>
            </a:extLst>
          </p:cNvPr>
          <p:cNvSpPr txBox="1"/>
          <p:nvPr/>
        </p:nvSpPr>
        <p:spPr>
          <a:xfrm>
            <a:off x="314357" y="486939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Streamlit</a:t>
            </a:r>
            <a:r>
              <a:rPr lang="en-US" sz="4000" b="1" dirty="0">
                <a:solidFill>
                  <a:schemeClr val="bg1"/>
                </a:solidFill>
              </a:rPr>
              <a:t> App</a:t>
            </a:r>
          </a:p>
        </p:txBody>
      </p:sp>
      <p:pic>
        <p:nvPicPr>
          <p:cNvPr id="2" name="Streamlit">
            <a:hlinkClick r:id="" action="ppaction://media"/>
            <a:extLst>
              <a:ext uri="{FF2B5EF4-FFF2-40B4-BE49-F238E27FC236}">
                <a16:creationId xmlns:a16="http://schemas.microsoft.com/office/drawing/2014/main" id="{481B0C73-B17A-BE14-CA0D-345DF3C7F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76" t="9967" r="79153" b="55285"/>
          <a:stretch/>
        </p:blipFill>
        <p:spPr>
          <a:xfrm>
            <a:off x="98487" y="3857032"/>
            <a:ext cx="2042269" cy="2009124"/>
          </a:xfrm>
          <a:prstGeom prst="roundRect">
            <a:avLst>
              <a:gd name="adj" fmla="val 13601"/>
            </a:avLst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3C8802-0E92-3600-A175-61650DC17E7B}"/>
              </a:ext>
            </a:extLst>
          </p:cNvPr>
          <p:cNvGrpSpPr/>
          <p:nvPr/>
        </p:nvGrpSpPr>
        <p:grpSpPr>
          <a:xfrm>
            <a:off x="0" y="312860"/>
            <a:ext cx="8893833" cy="8373817"/>
            <a:chOff x="0" y="486939"/>
            <a:chExt cx="8764438" cy="79410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E9867F-CAAC-3817-7395-97304733CE29}"/>
                </a:ext>
              </a:extLst>
            </p:cNvPr>
            <p:cNvSpPr/>
            <p:nvPr/>
          </p:nvSpPr>
          <p:spPr>
            <a:xfrm>
              <a:off x="0" y="486939"/>
              <a:ext cx="8764438" cy="7941069"/>
            </a:xfrm>
            <a:prstGeom prst="rect">
              <a:avLst/>
            </a:prstGeom>
            <a:solidFill>
              <a:schemeClr val="accent5">
                <a:lumMod val="50000"/>
                <a:alpha val="8889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1A81-9A8F-AB35-2E94-14F06C9E2B7B}"/>
                </a:ext>
              </a:extLst>
            </p:cNvPr>
            <p:cNvSpPr txBox="1"/>
            <p:nvPr/>
          </p:nvSpPr>
          <p:spPr>
            <a:xfrm>
              <a:off x="1205437" y="4487161"/>
              <a:ext cx="6588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THANK YOU FOR YOUR ATTENTION!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FF407-A892-E24A-F8C3-22C6910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818"/>
            <a:ext cx="8999538" cy="8999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CABE59-23D4-D0F6-98F0-6B33345C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340" y="-252340"/>
            <a:ext cx="9504218" cy="95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962BBF-21ED-672F-C8A8-B3448D9E68EE}"/>
              </a:ext>
            </a:extLst>
          </p:cNvPr>
          <p:cNvSpPr txBox="1"/>
          <p:nvPr/>
        </p:nvSpPr>
        <p:spPr>
          <a:xfrm>
            <a:off x="1196305" y="3376384"/>
            <a:ext cx="6776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inceptionV3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3"/>
              </a:rPr>
              <a:t>https://www.kaggle.com/datasets/kritikseth/fruit-and-vegetable-image-recognition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4"/>
              </a:rPr>
              <a:t>https://www.kaggle.com/datasets/misrakahmed/vegetable-image-dataset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4F04B-AF43-1653-C099-983911ED6E9C}"/>
              </a:ext>
            </a:extLst>
          </p:cNvPr>
          <p:cNvSpPr txBox="1"/>
          <p:nvPr/>
        </p:nvSpPr>
        <p:spPr>
          <a:xfrm>
            <a:off x="612724" y="1157815"/>
            <a:ext cx="474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REFERNCIES</a:t>
            </a:r>
          </a:p>
        </p:txBody>
      </p:sp>
    </p:spTree>
    <p:extLst>
      <p:ext uri="{BB962C8B-B14F-4D97-AF65-F5344CB8AC3E}">
        <p14:creationId xmlns:p14="http://schemas.microsoft.com/office/powerpoint/2010/main" val="21725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C4D8F-0C81-5FF5-EBDF-6703AEFC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85" y="78252"/>
            <a:ext cx="5448805" cy="5448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F464F-C35D-EED1-D0A8-D941CF3E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49" r="40260"/>
          <a:stretch/>
        </p:blipFill>
        <p:spPr>
          <a:xfrm flipH="1">
            <a:off x="446341" y="2802655"/>
            <a:ext cx="6078176" cy="70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1BDD0-9047-9888-292A-AAB79050C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2" r="18718" b="27484"/>
          <a:stretch/>
        </p:blipFill>
        <p:spPr>
          <a:xfrm>
            <a:off x="2247222" y="1684086"/>
            <a:ext cx="4505094" cy="497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8182A-F7A9-2375-4762-3AD1F168D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3" t="81297" r="25872"/>
          <a:stretch/>
        </p:blipFill>
        <p:spPr>
          <a:xfrm>
            <a:off x="1299315" y="3518419"/>
            <a:ext cx="6400908" cy="25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2565276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7" y="5603265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9DA12-E904-3794-8831-8A9F8AB5427F}"/>
              </a:ext>
            </a:extLst>
          </p:cNvPr>
          <p:cNvGrpSpPr>
            <a:grpSpLocks noChangeAspect="1"/>
          </p:cNvGrpSpPr>
          <p:nvPr/>
        </p:nvGrpSpPr>
        <p:grpSpPr>
          <a:xfrm>
            <a:off x="3545769" y="3545769"/>
            <a:ext cx="1908000" cy="1908000"/>
            <a:chOff x="3041769" y="3041769"/>
            <a:ch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B91FB9-8E19-8AF8-9194-01DC9CFE3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1769" y="3041769"/>
              <a:ext cx="2916000" cy="2916000"/>
            </a:xfrm>
            <a:prstGeom prst="roundRect">
              <a:avLst/>
            </a:prstGeom>
            <a:solidFill>
              <a:srgbClr val="77B2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83B913-DF56-4057-38DE-AAC5B326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4" t="30045" r="35878" b="30573"/>
            <a:stretch/>
          </p:blipFill>
          <p:spPr>
            <a:xfrm>
              <a:off x="3770817" y="3498718"/>
              <a:ext cx="1457904" cy="2002101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7D915-5573-4558-0B3A-D03E07E4ED43}"/>
              </a:ext>
            </a:extLst>
          </p:cNvPr>
          <p:cNvSpPr/>
          <p:nvPr/>
        </p:nvSpPr>
        <p:spPr>
          <a:xfrm>
            <a:off x="-97971" y="-337457"/>
            <a:ext cx="9437914" cy="9579428"/>
          </a:xfrm>
          <a:prstGeom prst="rect">
            <a:avLst/>
          </a:prstGeom>
          <a:solidFill>
            <a:schemeClr val="tx1">
              <a:alpha val="7734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4C196-F0E0-CA91-654E-D15CF2003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5" t="9102" r="16102"/>
          <a:stretch/>
        </p:blipFill>
        <p:spPr>
          <a:xfrm>
            <a:off x="389841" y="5185316"/>
            <a:ext cx="2809078" cy="41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8003-3DBD-A3D7-6888-C9E29A9BD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4" t="21297" r="20817" b="21955"/>
          <a:stretch/>
        </p:blipFill>
        <p:spPr>
          <a:xfrm>
            <a:off x="5770800" y="312235"/>
            <a:ext cx="2916000" cy="2819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2565276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7" y="5603265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9DA12-E904-3794-8831-8A9F8AB5427F}"/>
              </a:ext>
            </a:extLst>
          </p:cNvPr>
          <p:cNvGrpSpPr>
            <a:grpSpLocks noChangeAspect="1"/>
          </p:cNvGrpSpPr>
          <p:nvPr/>
        </p:nvGrpSpPr>
        <p:grpSpPr>
          <a:xfrm>
            <a:off x="3545769" y="3545769"/>
            <a:ext cx="1908000" cy="1908000"/>
            <a:chOff x="3041769" y="3041769"/>
            <a:ch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B91FB9-8E19-8AF8-9194-01DC9CFE3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1769" y="3041769"/>
              <a:ext cx="2916000" cy="2916000"/>
            </a:xfrm>
            <a:prstGeom prst="roundRect">
              <a:avLst/>
            </a:prstGeom>
            <a:gradFill>
              <a:gsLst>
                <a:gs pos="19000">
                  <a:srgbClr val="77B255"/>
                </a:gs>
                <a:gs pos="100000">
                  <a:srgbClr val="77B255">
                    <a:lumMod val="83000"/>
                    <a:lumOff val="1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83B913-DF56-4057-38DE-AAC5B326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444" t="30045" r="35878" b="30573"/>
            <a:stretch/>
          </p:blipFill>
          <p:spPr>
            <a:xfrm>
              <a:off x="3770817" y="3498718"/>
              <a:ext cx="1457904" cy="200210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F617CA-5E31-C0EE-9965-87718E30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2340" y="-1355836"/>
            <a:ext cx="9504218" cy="10695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480B2-809B-8B76-9F65-44CC90EBF7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935" b="21792"/>
          <a:stretch/>
        </p:blipFill>
        <p:spPr>
          <a:xfrm>
            <a:off x="0" y="629542"/>
            <a:ext cx="1915763" cy="4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4C196-F0E0-CA91-654E-D15CF2003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5" t="9102" r="16102"/>
          <a:stretch/>
        </p:blipFill>
        <p:spPr>
          <a:xfrm>
            <a:off x="-2995616" y="5305059"/>
            <a:ext cx="2809078" cy="41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8003-3DBD-A3D7-6888-C9E29A9BD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4" t="21297" r="20817" b="21955"/>
          <a:stretch/>
        </p:blipFill>
        <p:spPr>
          <a:xfrm>
            <a:off x="9384857" y="161705"/>
            <a:ext cx="2916000" cy="2819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-830997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6" y="9043893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F24C37D-6565-B38D-526A-D39E73DA8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826" r="16430"/>
                    </a14:imgEffect>
                  </a14:imgLayer>
                </a14:imgProps>
              </a:ext>
            </a:extLst>
          </a:blip>
          <a:srcRect r="81744"/>
          <a:stretch/>
        </p:blipFill>
        <p:spPr>
          <a:xfrm>
            <a:off x="-2335958" y="439915"/>
            <a:ext cx="767437" cy="749300"/>
          </a:xfrm>
          <a:prstGeom prst="rect">
            <a:avLst/>
          </a:prstGeom>
        </p:spPr>
      </p:pic>
      <p:pic>
        <p:nvPicPr>
          <p:cNvPr id="17" name="Picture 16" descr="A picture containing font, graphics, logo, screenshot&#10;&#10;Description automatically generated">
            <a:extLst>
              <a:ext uri="{FF2B5EF4-FFF2-40B4-BE49-F238E27FC236}">
                <a16:creationId xmlns:a16="http://schemas.microsoft.com/office/drawing/2014/main" id="{34219C01-086E-7DB2-C6D8-E174B0C7D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624" r="14617"/>
                    </a14:imgEffect>
                  </a14:imgLayer>
                </a14:imgProps>
              </a:ext>
            </a:extLst>
          </a:blip>
          <a:srcRect r="83759"/>
          <a:stretch/>
        </p:blipFill>
        <p:spPr>
          <a:xfrm>
            <a:off x="-1083859" y="494897"/>
            <a:ext cx="682738" cy="749300"/>
          </a:xfrm>
          <a:prstGeom prst="rect">
            <a:avLst/>
          </a:prstGeom>
        </p:spPr>
      </p:pic>
      <p:pic>
        <p:nvPicPr>
          <p:cNvPr id="19" name="Picture 18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0B0512AB-00AF-3F41-BAB9-375EA35B28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826" r="16430"/>
                    </a14:imgEffect>
                  </a14:imgLayer>
                </a14:imgProps>
              </a:ext>
            </a:extLst>
          </a:blip>
          <a:srcRect r="81744"/>
          <a:stretch/>
        </p:blipFill>
        <p:spPr>
          <a:xfrm>
            <a:off x="-1752258" y="467406"/>
            <a:ext cx="767437" cy="7493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D3D2C69-7061-CEA7-7ABB-1F25CF2B8D96}"/>
              </a:ext>
            </a:extLst>
          </p:cNvPr>
          <p:cNvSpPr>
            <a:spLocks noChangeAspect="1"/>
          </p:cNvSpPr>
          <p:nvPr/>
        </p:nvSpPr>
        <p:spPr>
          <a:xfrm>
            <a:off x="3394796" y="5726187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E81E9B-9F13-471D-BEB0-AF05ED01E069}"/>
              </a:ext>
            </a:extLst>
          </p:cNvPr>
          <p:cNvSpPr>
            <a:spLocks noChangeAspect="1"/>
          </p:cNvSpPr>
          <p:nvPr/>
        </p:nvSpPr>
        <p:spPr>
          <a:xfrm>
            <a:off x="3403296" y="4950462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  <a:endParaRPr lang="en-US" sz="18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403296" y="4174737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26" name="Picture 2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4B1F588F-93A5-DDA8-0B79-5B28E612DAD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735" t="16008" r="23931" b="18445"/>
          <a:stretch/>
        </p:blipFill>
        <p:spPr>
          <a:xfrm>
            <a:off x="3955388" y="2431604"/>
            <a:ext cx="1088761" cy="13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D33D994-0407-A4D2-0444-9AE51AE14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9" name="Picture 8" descr="A collage of potatoes&#10;&#10;Description automatically generated with medium confidence">
            <a:extLst>
              <a:ext uri="{FF2B5EF4-FFF2-40B4-BE49-F238E27FC236}">
                <a16:creationId xmlns:a16="http://schemas.microsoft.com/office/drawing/2014/main" id="{F4A7F185-1841-F673-1BCC-597A8CE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75" y="3645114"/>
            <a:ext cx="3524782" cy="3462926"/>
          </a:xfrm>
          <a:prstGeom prst="roundRect">
            <a:avLst>
              <a:gd name="adj" fmla="val 4616"/>
            </a:avLst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6E597-0AD6-758E-7A83-2432C3A915AF}"/>
              </a:ext>
            </a:extLst>
          </p:cNvPr>
          <p:cNvSpPr/>
          <p:nvPr/>
        </p:nvSpPr>
        <p:spPr>
          <a:xfrm>
            <a:off x="3602735" y="6217920"/>
            <a:ext cx="897033" cy="890120"/>
          </a:xfrm>
          <a:prstGeom prst="rect">
            <a:avLst/>
          </a:prstGeom>
          <a:solidFill>
            <a:schemeClr val="bg1">
              <a:lumMod val="85000"/>
              <a:alpha val="477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242659-B390-8280-1D9A-B8A03175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E94E111-F338-3417-3AAC-61C89DCBCE6D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DCAFDB-BB57-2444-02FA-E5E4D016403F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7092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  <p:bldP spid="10" grpId="1" animBg="1"/>
      <p:bldP spid="10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4489E18-2B7B-C588-7137-05D6044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574032-96B9-C7D2-0E1C-06C6DE30E30A}"/>
              </a:ext>
            </a:extLst>
          </p:cNvPr>
          <p:cNvCxnSpPr/>
          <p:nvPr/>
        </p:nvCxnSpPr>
        <p:spPr>
          <a:xfrm flipV="1">
            <a:off x="3961103" y="4198458"/>
            <a:ext cx="400780" cy="66148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8E018E-0D42-E555-8E9B-2AD4FE5CF64C}"/>
              </a:ext>
            </a:extLst>
          </p:cNvPr>
          <p:cNvCxnSpPr/>
          <p:nvPr/>
        </p:nvCxnSpPr>
        <p:spPr>
          <a:xfrm>
            <a:off x="4361883" y="4194567"/>
            <a:ext cx="525293" cy="10116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7D09-9592-7D16-284E-D906F382C3B7}"/>
              </a:ext>
            </a:extLst>
          </p:cNvPr>
          <p:cNvCxnSpPr/>
          <p:nvPr/>
        </p:nvCxnSpPr>
        <p:spPr>
          <a:xfrm>
            <a:off x="4887176" y="4295734"/>
            <a:ext cx="408562" cy="25681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8B27-E50B-57E1-F836-7DCE83A9FD1A}"/>
              </a:ext>
            </a:extLst>
          </p:cNvPr>
          <p:cNvCxnSpPr/>
          <p:nvPr/>
        </p:nvCxnSpPr>
        <p:spPr>
          <a:xfrm>
            <a:off x="5303520" y="4556436"/>
            <a:ext cx="147860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C018A-8228-739F-910C-8D2E8A0C1358}"/>
              </a:ext>
            </a:extLst>
          </p:cNvPr>
          <p:cNvCxnSpPr/>
          <p:nvPr/>
        </p:nvCxnSpPr>
        <p:spPr>
          <a:xfrm>
            <a:off x="5455271" y="4801573"/>
            <a:ext cx="73931" cy="412453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D969CF-C2DA-0271-EE3B-AF8F76136F24}"/>
              </a:ext>
            </a:extLst>
          </p:cNvPr>
          <p:cNvCxnSpPr/>
          <p:nvPr/>
        </p:nvCxnSpPr>
        <p:spPr>
          <a:xfrm flipH="1">
            <a:off x="5412470" y="5229590"/>
            <a:ext cx="105059" cy="25291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9D516-0115-E1F8-C92E-72D66E983DC6}"/>
              </a:ext>
            </a:extLst>
          </p:cNvPr>
          <p:cNvCxnSpPr/>
          <p:nvPr/>
        </p:nvCxnSpPr>
        <p:spPr>
          <a:xfrm flipH="1">
            <a:off x="5066165" y="5486400"/>
            <a:ext cx="342414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573CE9-E350-57FD-3D41-08BD10A9F8F7}"/>
              </a:ext>
            </a:extLst>
          </p:cNvPr>
          <p:cNvCxnSpPr/>
          <p:nvPr/>
        </p:nvCxnSpPr>
        <p:spPr>
          <a:xfrm flipH="1">
            <a:off x="4416357" y="5723755"/>
            <a:ext cx="653699" cy="7782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3FBB7A-EE93-93B6-4836-905F6AD6CFB9}"/>
              </a:ext>
            </a:extLst>
          </p:cNvPr>
          <p:cNvCxnSpPr/>
          <p:nvPr/>
        </p:nvCxnSpPr>
        <p:spPr>
          <a:xfrm flipH="1" flipV="1">
            <a:off x="3797678" y="5591459"/>
            <a:ext cx="607006" cy="21011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391F51-BA29-2BD4-8A58-AF0D14EA3269}"/>
              </a:ext>
            </a:extLst>
          </p:cNvPr>
          <p:cNvCxnSpPr/>
          <p:nvPr/>
        </p:nvCxnSpPr>
        <p:spPr>
          <a:xfrm flipH="1" flipV="1">
            <a:off x="3571997" y="5342431"/>
            <a:ext cx="206226" cy="237355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E058B7-57CB-37D0-41CF-04767E8B00A2}"/>
              </a:ext>
            </a:extLst>
          </p:cNvPr>
          <p:cNvCxnSpPr/>
          <p:nvPr/>
        </p:nvCxnSpPr>
        <p:spPr>
          <a:xfrm flipH="1" flipV="1">
            <a:off x="3509740" y="5050601"/>
            <a:ext cx="77329" cy="29183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4624B7-4908-9C34-BDB2-425F1A77A182}"/>
              </a:ext>
            </a:extLst>
          </p:cNvPr>
          <p:cNvCxnSpPr/>
          <p:nvPr/>
        </p:nvCxnSpPr>
        <p:spPr>
          <a:xfrm flipV="1">
            <a:off x="3501957" y="4552545"/>
            <a:ext cx="136188" cy="50194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D9FE5C-8B10-4FAB-141D-886D0E2D3B90}"/>
              </a:ext>
            </a:extLst>
          </p:cNvPr>
          <p:cNvCxnSpPr/>
          <p:nvPr/>
        </p:nvCxnSpPr>
        <p:spPr>
          <a:xfrm flipV="1">
            <a:off x="3634254" y="4264606"/>
            <a:ext cx="326849" cy="28793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01B1FEA-A19B-B576-8CD2-CD3FCC0E451A}"/>
              </a:ext>
            </a:extLst>
          </p:cNvPr>
          <p:cNvSpPr txBox="1"/>
          <p:nvPr/>
        </p:nvSpPr>
        <p:spPr>
          <a:xfrm>
            <a:off x="3257281" y="627287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3133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image is a potato </a:t>
            </a:r>
            <a:r>
              <a:rPr lang="en-DE" sz="1800" b="0" i="0" u="none" strike="noStrike" dirty="0">
                <a:solidFill>
                  <a:srgbClr val="3133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🥔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0C1FD4-6BAC-BE7E-53E5-40FFE188002F}"/>
              </a:ext>
            </a:extLst>
          </p:cNvPr>
          <p:cNvSpPr/>
          <p:nvPr/>
        </p:nvSpPr>
        <p:spPr>
          <a:xfrm rot="981934">
            <a:off x="3523050" y="4223864"/>
            <a:ext cx="1953805" cy="1561337"/>
          </a:xfrm>
          <a:prstGeom prst="ellipse">
            <a:avLst/>
          </a:prstGeom>
          <a:solidFill>
            <a:srgbClr val="FF0000">
              <a:alpha val="1392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C6481A8-6BF1-514E-813B-FF5D90FE6DA7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FBE6D4F-AF7D-0582-349B-A7B73C04CF2F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</p:spTree>
    <p:extLst>
      <p:ext uri="{BB962C8B-B14F-4D97-AF65-F5344CB8AC3E}">
        <p14:creationId xmlns:p14="http://schemas.microsoft.com/office/powerpoint/2010/main" val="2441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5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285</Words>
  <Application>Microsoft Macintosh PowerPoint</Application>
  <PresentationFormat>Custom</PresentationFormat>
  <Paragraphs>77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Inkof, Gian Andrea (TKM)</cp:lastModifiedBy>
  <cp:revision>108</cp:revision>
  <dcterms:modified xsi:type="dcterms:W3CDTF">2023-08-20T14:27:39Z</dcterms:modified>
</cp:coreProperties>
</file>